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AB1EE-5E64-8C64-57F0-8CF9A59D77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38A088-F41C-4743-77B0-1199497D17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BDC6D-63B5-7E7D-EDB5-635013FF1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C4F9-26B6-4400-AFDE-817AFC7A4653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700A2-DF2C-C117-CCB4-9D3C6F954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C34E2-96A2-422D-9068-01D1E76DE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C6BF-26FD-49AB-8D52-6722D474FDB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3311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CF5B6-C37D-55F9-AE27-96B6E7AD7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E74A8F-CFDA-5777-3192-73D8AB71B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84CAF8-2008-DAF0-6511-25FE3CA17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C4F9-26B6-4400-AFDE-817AFC7A4653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7C06A5-0AFB-5BB2-A584-D9D8AB77B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82FF0-CD6E-9B2C-3F1E-373BB4F0F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C6BF-26FD-49AB-8D52-6722D474FDB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617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B58943-CF4F-C8F6-D74A-2787503B5D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0DBD4A-D1D7-24A0-43A3-2E22CCADF8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0CA1C-6024-EF0D-E52D-0F7E96AE8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C4F9-26B6-4400-AFDE-817AFC7A4653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CCD75-0629-E20E-1935-CEBE0CB9B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9D9AC-F7E5-642A-6339-02E5E7EA2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C6BF-26FD-49AB-8D52-6722D474FDB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850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D5014-3E77-E86D-4447-A3FC9560D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DEDF6-DC6F-E6D7-A9AB-680F69A23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81AD3-3702-84FF-D2D1-374A25981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C4F9-26B6-4400-AFDE-817AFC7A4653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C19AB-B32F-1993-7345-0419571C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50AA2-4CB1-A598-E56E-BB417A7C1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C6BF-26FD-49AB-8D52-6722D474FDB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707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58A57-C733-1EB7-0CED-3537D94BB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B401F-9C96-0A25-A4AF-AC98BBF11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65C4B-4977-3B0D-9F41-81AD50EDB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C4F9-26B6-4400-AFDE-817AFC7A4653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6DB57-CA2A-4F12-5E1B-2056F657F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7F815-84A6-24DE-B5A8-CBABFB80D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C6BF-26FD-49AB-8D52-6722D474FDB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2333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BA587-C95E-2C6E-6803-7DAF94612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5CF5F-F1F5-47F2-6448-CD3138E35C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721477-CC22-F86F-576B-81FDC5765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DC4D8-4691-D981-A37E-009CCF5BF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C4F9-26B6-4400-AFDE-817AFC7A4653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D2CB0A-D1DE-CEFC-969F-60340B56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0B7D93-5256-B551-60CE-5ACC6054A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C6BF-26FD-49AB-8D52-6722D474FDB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38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4AE76-72A5-4CB8-C39D-254BC103A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01CB9B-8FDC-4054-B039-BCFFF8967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B774DF-042C-7DA3-BE65-8E14E64BF9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06AE98-645C-2097-5E69-0D02452BFA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0FC590-0AB0-5FC5-8021-C21CA7CE6A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841003-B5DC-A369-913E-DD0CE098C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C4F9-26B6-4400-AFDE-817AFC7A4653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55BF04-37BD-7FB5-8EA9-4DF034BFF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925ED9-6300-A423-E865-FCDEB0278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C6BF-26FD-49AB-8D52-6722D474FDB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714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5EEC1-949F-A2E8-5249-06642E8BA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4EF02E-1C1F-5EAF-51CA-D4E2DC1DC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C4F9-26B6-4400-AFDE-817AFC7A4653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C29FE1-DD57-72A3-6FA5-ED28E1612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F85F21-D714-8A52-5025-87260D241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C6BF-26FD-49AB-8D52-6722D474FDB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3279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B4B91D-D7B2-3FA5-46A7-57A9EB68A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C4F9-26B6-4400-AFDE-817AFC7A4653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973C63-122F-E2C2-211F-EB886E10B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DA5E3D-49EC-6572-A56E-C76B4116F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C6BF-26FD-49AB-8D52-6722D474FDB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7392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F42C0-BB4C-B60C-AE5A-A1EDF9E19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326F5-490B-5133-0BFD-6B63145F8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8BC49-C5D9-1EAE-62F1-311288B291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EDA682-68B9-FBF1-2A47-285E768BF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C4F9-26B6-4400-AFDE-817AFC7A4653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279806-4EA1-61ED-CCE6-397E95B9A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62CDE3-9D0E-CC22-7F00-305F4CEF2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C6BF-26FD-49AB-8D52-6722D474FDB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2502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12D92-7F31-5CAF-7BE2-19560E114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3C6F54-407B-954E-C8FD-3633940287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9381CC-39E0-B7D8-2642-5524010E09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EA4F32-4C56-8321-6264-A57AE112F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C4F9-26B6-4400-AFDE-817AFC7A4653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6B7FA-EE18-852C-D7B9-6929C7AE0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56081E-3300-C42F-10CD-199EA9DD8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C6BF-26FD-49AB-8D52-6722D474FDB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769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E5811B-6ABA-9B83-A69A-84AB32201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51FA10-CE3F-EE83-CE79-5FA351C6F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BE961-1183-19B9-6B72-D7DB59FDA4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0C4F9-26B6-4400-AFDE-817AFC7A4653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3163C-B30E-6C47-44AB-FE23486A75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C808E-5DAF-F71F-DA77-8759F40DD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4C6BF-26FD-49AB-8D52-6722D474FDB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240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AFA1C-03EB-8EC6-0626-CF47DB68F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4063" y="1696534"/>
            <a:ext cx="4451555" cy="963408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F66705-B17A-D5B4-2BD7-525DB7442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9702" y="2760681"/>
            <a:ext cx="10108353" cy="827881"/>
          </a:xfrm>
        </p:spPr>
        <p:txBody>
          <a:bodyPr>
            <a:noAutofit/>
          </a:bodyPr>
          <a:lstStyle/>
          <a:p>
            <a:pPr algn="l"/>
            <a:r>
              <a:rPr lang="en-US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Supported by COST (European Cooperation in Science and Technology) </a:t>
            </a:r>
          </a:p>
          <a:p>
            <a:pPr algn="l"/>
            <a:r>
              <a:rPr lang="en-US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frame of the COST Action CA20129 </a:t>
            </a:r>
            <a:r>
              <a:rPr lang="en-US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MultIChem</a:t>
            </a:r>
            <a:endParaRPr lang="de-D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D86874-5D9D-82D1-1DAE-C9D6A9B42C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634"/>
          <a:stretch/>
        </p:blipFill>
        <p:spPr>
          <a:xfrm>
            <a:off x="1071715" y="5123733"/>
            <a:ext cx="2826774" cy="13320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FE81CDD-C492-C619-A586-8B0DD5F52A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10"/>
          <a:stretch/>
        </p:blipFill>
        <p:spPr>
          <a:xfrm>
            <a:off x="4544962" y="5123733"/>
            <a:ext cx="7167716" cy="155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837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Acknowledgement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Andrey V. Solov'yov</dc:creator>
  <cp:lastModifiedBy>Alexey Verkhovtsev</cp:lastModifiedBy>
  <cp:revision>2</cp:revision>
  <dcterms:created xsi:type="dcterms:W3CDTF">2024-12-19T14:08:38Z</dcterms:created>
  <dcterms:modified xsi:type="dcterms:W3CDTF">2025-01-15T15:30:36Z</dcterms:modified>
</cp:coreProperties>
</file>